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C2C27-C84A-00B7-BBD9-76D24A73D67E}" v="14" dt="2025-06-09T14:17:29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7A8AE48-7E27-44F3-8D7A-4627FA666679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88542E4-EAE5-4FE2-996B-9CB90E734B11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3A2E5D1-9BC9-4EA9-B32B-425089156A54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19EF8BB-9E9A-4EA1-865F-E3170C3C114A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FB62B6F-FC5A-4E61-9EDE-8FA7CB4F2D1C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898744A-68F2-4D6E-8C12-384EE7782372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1EC0D1A-07E0-49D1-8101-0C6052008A89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495034C-BA06-4A54-9B87-13EBECB9BA4C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743040" y="2130480"/>
            <a:ext cx="8419680" cy="681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96FEA22-C0D5-45AD-B8FC-11044873060A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BFA927D-DC35-4780-8B7E-F9EFA0B24D47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83ACEBD-F227-430F-90DC-6A3043C08D67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AA783A9-341C-463F-A2F3-7C25B6386486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pt-BR" sz="4400" b="0" strike="noStrike" spc="-1">
                <a:solidFill>
                  <a:srgbClr val="000000"/>
                </a:solidFill>
                <a:latin typeface="Times New Roman"/>
              </a:rPr>
              <a:t>Clique para editar o estilo do título mestre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743040" y="6248520"/>
            <a:ext cx="206352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384720" y="6248520"/>
            <a:ext cx="31366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7099200" y="6248520"/>
            <a:ext cx="206352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1BF04C9-A4D8-4530-B224-77B95B59CD09}" type="slidenum"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latin typeface="Times New Roman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400" b="0" strike="noStrike" spc="-1">
                <a:solidFill>
                  <a:srgbClr val="000000"/>
                </a:solidFill>
                <a:latin typeface="Times New Roman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Times New Roman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Times New Roman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Times New Roman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Times New Roman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Times New Roman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"/>
          <p:cNvSpPr/>
          <p:nvPr/>
        </p:nvSpPr>
        <p:spPr>
          <a:xfrm>
            <a:off x="415800" y="371628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anchor="ctr">
            <a:noAutofit/>
          </a:bodyPr>
          <a:lstStyle/>
          <a:p>
            <a:pPr algn="ctr">
              <a:lnSpc>
                <a:spcPct val="100000"/>
              </a:lnSpc>
            </a:pPr>
            <a:endParaRPr lang="pt-BR" sz="40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7200" b="1" strike="noStrike" spc="-1">
                <a:solidFill>
                  <a:srgbClr val="000000"/>
                </a:solidFill>
                <a:latin typeface="Univers"/>
              </a:rPr>
              <a:t>ROZANA NAVES</a:t>
            </a:r>
            <a:endParaRPr lang="pt-BR" sz="72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400" b="0" strike="noStrike" spc="-1">
                <a:solidFill>
                  <a:srgbClr val="000000"/>
                </a:solidFill>
                <a:latin typeface="Univers"/>
              </a:rPr>
              <a:t>Reitora da Universidade de Brasília</a:t>
            </a:r>
            <a:endParaRPr lang="pt-BR" sz="24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3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Text Box 4"/>
          <p:cNvSpPr/>
          <p:nvPr/>
        </p:nvSpPr>
        <p:spPr>
          <a:xfrm>
            <a:off x="8048520" y="587700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" name="Picture 5" descr="UnB"/>
          <p:cNvPicPr/>
          <p:nvPr/>
        </p:nvPicPr>
        <p:blipFill>
          <a:blip r:embed="rId2"/>
          <a:stretch/>
        </p:blipFill>
        <p:spPr>
          <a:xfrm>
            <a:off x="631800" y="3932280"/>
            <a:ext cx="936360" cy="469440"/>
          </a:xfrm>
          <a:prstGeom prst="rect">
            <a:avLst/>
          </a:prstGeom>
          <a:ln w="0">
            <a:noFill/>
          </a:ln>
        </p:spPr>
      </p:pic>
      <p:sp>
        <p:nvSpPr>
          <p:cNvPr id="44" name="Rectangle 2"/>
          <p:cNvSpPr/>
          <p:nvPr/>
        </p:nvSpPr>
        <p:spPr>
          <a:xfrm rot="10800000">
            <a:off x="344880" y="62100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7200" b="1" strike="noStrike" spc="-1">
                <a:solidFill>
                  <a:srgbClr val="000000"/>
                </a:solidFill>
                <a:latin typeface="Univers"/>
              </a:rPr>
              <a:t>ROZANA NAVES</a:t>
            </a:r>
            <a:endParaRPr lang="pt-BR" sz="72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400" b="0" strike="noStrike" spc="-1">
                <a:solidFill>
                  <a:srgbClr val="000000"/>
                </a:solidFill>
                <a:latin typeface="Univers"/>
              </a:rPr>
              <a:t>Reitora da Universidade de Brasília</a:t>
            </a:r>
            <a:endParaRPr lang="pt-BR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Text Box 4"/>
          <p:cNvSpPr/>
          <p:nvPr/>
        </p:nvSpPr>
        <p:spPr>
          <a:xfrm rot="10800000">
            <a:off x="344880" y="62748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6" name="Picture 5" descr="UnB"/>
          <p:cNvPicPr/>
          <p:nvPr/>
        </p:nvPicPr>
        <p:blipFill>
          <a:blip r:embed="rId3"/>
          <a:stretch/>
        </p:blipFill>
        <p:spPr>
          <a:xfrm>
            <a:off x="8408880" y="2565360"/>
            <a:ext cx="936360" cy="4694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E5694-E9DD-6C58-1B81-013B4E9DB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>
            <a:extLst>
              <a:ext uri="{FF2B5EF4-FFF2-40B4-BE49-F238E27FC236}">
                <a16:creationId xmlns:a16="http://schemas.microsoft.com/office/drawing/2014/main" id="{77332A58-B331-D605-D8A5-789BC62040AC}"/>
              </a:ext>
            </a:extLst>
          </p:cNvPr>
          <p:cNvSpPr/>
          <p:nvPr/>
        </p:nvSpPr>
        <p:spPr>
          <a:xfrm>
            <a:off x="415800" y="371628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algn="ctr"/>
            <a:endParaRPr lang="pt-BR" sz="1500" b="1" i="0" u="none" strike="noStrike" dirty="0">
              <a:solidFill>
                <a:srgbClr val="000000"/>
              </a:solidFill>
              <a:effectLst/>
              <a:latin typeface="Univers" panose="020B0603020202030204" pitchFamily="34" charset="0"/>
            </a:endParaRPr>
          </a:p>
          <a:p>
            <a:pPr algn="ctr"/>
            <a:r>
              <a:rPr lang="pt-BR" sz="7200" b="1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DORIANA DAROIT</a:t>
            </a:r>
            <a:r>
              <a:rPr lang="pt-BR" sz="7200" b="0" i="0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​</a:t>
            </a:r>
          </a:p>
          <a:p>
            <a:pPr algn="ctr" rtl="0" fontAlgn="base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Decana de Planejamento, Orçamento e Avaliação Institucional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​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>
              <a:buNone/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 da Universidade de Brasília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8" name="Text Box 4">
            <a:extLst>
              <a:ext uri="{FF2B5EF4-FFF2-40B4-BE49-F238E27FC236}">
                <a16:creationId xmlns:a16="http://schemas.microsoft.com/office/drawing/2014/main" id="{2B5609FB-4FBD-9265-9866-5EA510E86ADC}"/>
              </a:ext>
            </a:extLst>
          </p:cNvPr>
          <p:cNvSpPr/>
          <p:nvPr/>
        </p:nvSpPr>
        <p:spPr>
          <a:xfrm>
            <a:off x="8048520" y="587700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Picture 5" descr="UnB">
            <a:extLst>
              <a:ext uri="{FF2B5EF4-FFF2-40B4-BE49-F238E27FC236}">
                <a16:creationId xmlns:a16="http://schemas.microsoft.com/office/drawing/2014/main" id="{D07903FF-9FF5-AE45-BABE-6E5DCC06A224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31800" y="3932280"/>
            <a:ext cx="936360" cy="469440"/>
          </a:xfrm>
          <a:prstGeom prst="rect">
            <a:avLst/>
          </a:prstGeom>
          <a:ln w="0">
            <a:noFill/>
          </a:ln>
        </p:spPr>
      </p:pic>
      <p:sp>
        <p:nvSpPr>
          <p:cNvPr id="50" name="Rectangle 2">
            <a:extLst>
              <a:ext uri="{FF2B5EF4-FFF2-40B4-BE49-F238E27FC236}">
                <a16:creationId xmlns:a16="http://schemas.microsoft.com/office/drawing/2014/main" id="{F7961D0A-30F8-2C73-A595-4B40E4ADD62A}"/>
              </a:ext>
            </a:extLst>
          </p:cNvPr>
          <p:cNvSpPr/>
          <p:nvPr/>
        </p:nvSpPr>
        <p:spPr>
          <a:xfrm rot="10800000">
            <a:off x="344880" y="62100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5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nivers" panose="020B0603020202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DORIANA DAROIT</a:t>
            </a:r>
            <a:r>
              <a:rPr kumimoji="0" lang="pt-BR" sz="7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Decana de Planejamento, Orçamento e Avaliação Institucional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​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 da Universidade de Brasília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</a:endParaRPr>
          </a:p>
        </p:txBody>
      </p:sp>
      <p:sp>
        <p:nvSpPr>
          <p:cNvPr id="51" name="Text Box 4">
            <a:extLst>
              <a:ext uri="{FF2B5EF4-FFF2-40B4-BE49-F238E27FC236}">
                <a16:creationId xmlns:a16="http://schemas.microsoft.com/office/drawing/2014/main" id="{6EF7BB48-2A56-B37D-8A6E-36999EEC4C35}"/>
              </a:ext>
            </a:extLst>
          </p:cNvPr>
          <p:cNvSpPr/>
          <p:nvPr/>
        </p:nvSpPr>
        <p:spPr>
          <a:xfrm rot="10800000">
            <a:off x="489240" y="69444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" name="Picture 5" descr="UnB">
            <a:extLst>
              <a:ext uri="{FF2B5EF4-FFF2-40B4-BE49-F238E27FC236}">
                <a16:creationId xmlns:a16="http://schemas.microsoft.com/office/drawing/2014/main" id="{B4B0F011-D2E8-7AAF-34B9-CFF54296CB11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8408880" y="2565360"/>
            <a:ext cx="936360" cy="4694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81327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/>
          <p:cNvSpPr/>
          <p:nvPr/>
        </p:nvSpPr>
        <p:spPr>
          <a:xfrm>
            <a:off x="415800" y="371628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pt-BR" sz="4000" b="0" strike="noStrike" spc="-1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pt-BR" sz="7200" b="1" spc="-1" dirty="0">
                <a:solidFill>
                  <a:srgbClr val="000000"/>
                </a:solidFill>
                <a:latin typeface="Univers"/>
              </a:rPr>
              <a:t>MÁRCIO MUNIZ</a:t>
            </a:r>
            <a:endParaRPr lang="pt-BR" sz="72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400" b="0" strike="noStrike" spc="-1" dirty="0">
                <a:solidFill>
                  <a:srgbClr val="000000"/>
                </a:solidFill>
                <a:latin typeface="Univers"/>
              </a:rPr>
              <a:t>Vice-Reitor da Universidade de Brasília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3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 Box 4"/>
          <p:cNvSpPr/>
          <p:nvPr/>
        </p:nvSpPr>
        <p:spPr>
          <a:xfrm>
            <a:off x="8048520" y="587700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Picture 5" descr="UnB"/>
          <p:cNvPicPr/>
          <p:nvPr/>
        </p:nvPicPr>
        <p:blipFill>
          <a:blip r:embed="rId2"/>
          <a:stretch/>
        </p:blipFill>
        <p:spPr>
          <a:xfrm>
            <a:off x="631800" y="3932280"/>
            <a:ext cx="936360" cy="469440"/>
          </a:xfrm>
          <a:prstGeom prst="rect">
            <a:avLst/>
          </a:prstGeom>
          <a:ln w="0">
            <a:noFill/>
          </a:ln>
        </p:spPr>
      </p:pic>
      <p:sp>
        <p:nvSpPr>
          <p:cNvPr id="50" name="Rectangle 2"/>
          <p:cNvSpPr/>
          <p:nvPr/>
        </p:nvSpPr>
        <p:spPr>
          <a:xfrm rot="10800000">
            <a:off x="344880" y="62100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algn="ctr"/>
            <a:r>
              <a:rPr lang="pt-BR" sz="7200" b="1" spc="-1" dirty="0">
                <a:solidFill>
                  <a:srgbClr val="000000"/>
                </a:solidFill>
                <a:latin typeface="Univers"/>
              </a:rPr>
              <a:t>MÁRCIO MUNIZ</a:t>
            </a:r>
            <a:endParaRPr lang="pt-BR" dirty="0"/>
          </a:p>
          <a:p>
            <a:pPr algn="ctr">
              <a:lnSpc>
                <a:spcPct val="100000"/>
              </a:lnSpc>
            </a:pPr>
            <a:r>
              <a:rPr lang="pt-BR" sz="2400" b="0" strike="noStrike" spc="-1" dirty="0">
                <a:solidFill>
                  <a:srgbClr val="000000"/>
                </a:solidFill>
                <a:latin typeface="Univers"/>
              </a:rPr>
              <a:t>Vice-Reitor da Universidade de Brasília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 Box 4"/>
          <p:cNvSpPr/>
          <p:nvPr/>
        </p:nvSpPr>
        <p:spPr>
          <a:xfrm rot="10800000">
            <a:off x="489240" y="69444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" name="Picture 5" descr="UnB"/>
          <p:cNvPicPr/>
          <p:nvPr/>
        </p:nvPicPr>
        <p:blipFill>
          <a:blip r:embed="rId3"/>
          <a:stretch/>
        </p:blipFill>
        <p:spPr>
          <a:xfrm>
            <a:off x="8408880" y="2565360"/>
            <a:ext cx="936360" cy="4694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DC0B9-8208-AB20-338D-D541D5E49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>
            <a:extLst>
              <a:ext uri="{FF2B5EF4-FFF2-40B4-BE49-F238E27FC236}">
                <a16:creationId xmlns:a16="http://schemas.microsoft.com/office/drawing/2014/main" id="{1A814D66-E3C1-3455-7838-957E1821F776}"/>
              </a:ext>
            </a:extLst>
          </p:cNvPr>
          <p:cNvSpPr/>
          <p:nvPr/>
        </p:nvSpPr>
        <p:spPr>
          <a:xfrm>
            <a:off x="415800" y="371628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algn="ctr"/>
            <a:r>
              <a:rPr lang="pt-BR" sz="7200" b="1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JEREMIAS ARRAES</a:t>
            </a:r>
          </a:p>
          <a:p>
            <a:pPr algn="ctr"/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Decano de Administração da Universidade de Brasília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​</a:t>
            </a:r>
            <a:endParaRPr lang="pt-B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 Box 4">
            <a:extLst>
              <a:ext uri="{FF2B5EF4-FFF2-40B4-BE49-F238E27FC236}">
                <a16:creationId xmlns:a16="http://schemas.microsoft.com/office/drawing/2014/main" id="{4CC8F916-5E34-AE85-0D6C-3807F22CA661}"/>
              </a:ext>
            </a:extLst>
          </p:cNvPr>
          <p:cNvSpPr/>
          <p:nvPr/>
        </p:nvSpPr>
        <p:spPr>
          <a:xfrm>
            <a:off x="8048520" y="587700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Picture 5" descr="UnB">
            <a:extLst>
              <a:ext uri="{FF2B5EF4-FFF2-40B4-BE49-F238E27FC236}">
                <a16:creationId xmlns:a16="http://schemas.microsoft.com/office/drawing/2014/main" id="{594DBA34-7DC5-7916-6FD3-91261A15223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31800" y="3932280"/>
            <a:ext cx="936360" cy="469440"/>
          </a:xfrm>
          <a:prstGeom prst="rect">
            <a:avLst/>
          </a:prstGeom>
          <a:ln w="0">
            <a:noFill/>
          </a:ln>
        </p:spPr>
      </p:pic>
      <p:sp>
        <p:nvSpPr>
          <p:cNvPr id="50" name="Rectangle 2">
            <a:extLst>
              <a:ext uri="{FF2B5EF4-FFF2-40B4-BE49-F238E27FC236}">
                <a16:creationId xmlns:a16="http://schemas.microsoft.com/office/drawing/2014/main" id="{26B478F7-1079-F1E6-2B8E-AF99D309A0B1}"/>
              </a:ext>
            </a:extLst>
          </p:cNvPr>
          <p:cNvSpPr/>
          <p:nvPr/>
        </p:nvSpPr>
        <p:spPr>
          <a:xfrm rot="10800000">
            <a:off x="344880" y="62100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JEREMIAS ARRAES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Decano de Administração da Universidade de Brasília​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 Box 4">
            <a:extLst>
              <a:ext uri="{FF2B5EF4-FFF2-40B4-BE49-F238E27FC236}">
                <a16:creationId xmlns:a16="http://schemas.microsoft.com/office/drawing/2014/main" id="{C0EDDA44-2097-620E-EFD4-F8077BFBEB27}"/>
              </a:ext>
            </a:extLst>
          </p:cNvPr>
          <p:cNvSpPr/>
          <p:nvPr/>
        </p:nvSpPr>
        <p:spPr>
          <a:xfrm rot="10800000">
            <a:off x="489240" y="69444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" name="Picture 5" descr="UnB">
            <a:extLst>
              <a:ext uri="{FF2B5EF4-FFF2-40B4-BE49-F238E27FC236}">
                <a16:creationId xmlns:a16="http://schemas.microsoft.com/office/drawing/2014/main" id="{3730DCA5-01EC-502A-62F4-AA10F23BB0BB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8408880" y="2565360"/>
            <a:ext cx="936360" cy="4694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762158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43B78-F245-CCA3-E366-65B8AB178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>
            <a:extLst>
              <a:ext uri="{FF2B5EF4-FFF2-40B4-BE49-F238E27FC236}">
                <a16:creationId xmlns:a16="http://schemas.microsoft.com/office/drawing/2014/main" id="{2BE5A046-52FC-2AAD-4C2B-BA80C8AA073A}"/>
              </a:ext>
            </a:extLst>
          </p:cNvPr>
          <p:cNvSpPr/>
          <p:nvPr/>
        </p:nvSpPr>
        <p:spPr>
          <a:xfrm>
            <a:off x="415800" y="371628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algn="ctr"/>
            <a:r>
              <a:rPr lang="pt-BR" sz="7200" b="1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CAMILA AREDA</a:t>
            </a:r>
            <a:r>
              <a:rPr lang="pt-BR" sz="7200" b="0" i="0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​</a:t>
            </a:r>
          </a:p>
          <a:p>
            <a:pPr algn="ctr"/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Decana de Assuntos Comunitários da Universidade de Brasília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​</a:t>
            </a:r>
            <a:endParaRPr lang="pt-B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 Box 4">
            <a:extLst>
              <a:ext uri="{FF2B5EF4-FFF2-40B4-BE49-F238E27FC236}">
                <a16:creationId xmlns:a16="http://schemas.microsoft.com/office/drawing/2014/main" id="{42EB77FC-D625-8481-7923-BBD18591AB1E}"/>
              </a:ext>
            </a:extLst>
          </p:cNvPr>
          <p:cNvSpPr/>
          <p:nvPr/>
        </p:nvSpPr>
        <p:spPr>
          <a:xfrm>
            <a:off x="8048520" y="587700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Picture 5" descr="UnB">
            <a:extLst>
              <a:ext uri="{FF2B5EF4-FFF2-40B4-BE49-F238E27FC236}">
                <a16:creationId xmlns:a16="http://schemas.microsoft.com/office/drawing/2014/main" id="{32D8A2D5-8FE9-B0ED-6096-CC55F817D3D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31800" y="3932280"/>
            <a:ext cx="936360" cy="469440"/>
          </a:xfrm>
          <a:prstGeom prst="rect">
            <a:avLst/>
          </a:prstGeom>
          <a:ln w="0">
            <a:noFill/>
          </a:ln>
        </p:spPr>
      </p:pic>
      <p:sp>
        <p:nvSpPr>
          <p:cNvPr id="50" name="Rectangle 2">
            <a:extLst>
              <a:ext uri="{FF2B5EF4-FFF2-40B4-BE49-F238E27FC236}">
                <a16:creationId xmlns:a16="http://schemas.microsoft.com/office/drawing/2014/main" id="{38ADA4A1-C216-D1FD-9EED-37F4281FFA1F}"/>
              </a:ext>
            </a:extLst>
          </p:cNvPr>
          <p:cNvSpPr/>
          <p:nvPr/>
        </p:nvSpPr>
        <p:spPr>
          <a:xfrm rot="10800000">
            <a:off x="344880" y="62100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CAMILA AREDA</a:t>
            </a:r>
            <a:r>
              <a:rPr kumimoji="0" lang="pt-BR" sz="7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Decana de Assuntos Comunitários da Universidade de Brasília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 Box 4">
            <a:extLst>
              <a:ext uri="{FF2B5EF4-FFF2-40B4-BE49-F238E27FC236}">
                <a16:creationId xmlns:a16="http://schemas.microsoft.com/office/drawing/2014/main" id="{3E0FC17F-E228-D2EF-836B-B3003DC081E4}"/>
              </a:ext>
            </a:extLst>
          </p:cNvPr>
          <p:cNvSpPr/>
          <p:nvPr/>
        </p:nvSpPr>
        <p:spPr>
          <a:xfrm rot="10800000">
            <a:off x="489240" y="69444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" name="Picture 5" descr="UnB">
            <a:extLst>
              <a:ext uri="{FF2B5EF4-FFF2-40B4-BE49-F238E27FC236}">
                <a16:creationId xmlns:a16="http://schemas.microsoft.com/office/drawing/2014/main" id="{A9522523-6266-6A17-C65B-B5A01B387A3C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8408880" y="2565360"/>
            <a:ext cx="936360" cy="4694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64464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C44C9-AAA9-064B-2302-401781796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">
            <a:extLst>
              <a:ext uri="{FF2B5EF4-FFF2-40B4-BE49-F238E27FC236}">
                <a16:creationId xmlns:a16="http://schemas.microsoft.com/office/drawing/2014/main" id="{5FA743D1-9163-48EE-5523-7332B33B152A}"/>
              </a:ext>
            </a:extLst>
          </p:cNvPr>
          <p:cNvSpPr/>
          <p:nvPr/>
        </p:nvSpPr>
        <p:spPr>
          <a:xfrm>
            <a:off x="415800" y="371628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7200" b="1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TIAGO ARAÚJO</a:t>
            </a:r>
            <a:endParaRPr lang="pt-BR" sz="7200" b="0" i="0" dirty="0">
              <a:solidFill>
                <a:srgbClr val="000000"/>
              </a:solidFill>
              <a:effectLst/>
              <a:latin typeface="Univers" panose="020B0603020202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Decano de Ensino de Graduação da Universidade de Brasília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​</a:t>
            </a:r>
            <a:endParaRPr lang="pt-B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Text Box 4">
            <a:extLst>
              <a:ext uri="{FF2B5EF4-FFF2-40B4-BE49-F238E27FC236}">
                <a16:creationId xmlns:a16="http://schemas.microsoft.com/office/drawing/2014/main" id="{9C5BDD9C-0811-AE49-1AF0-5EBF67DA4539}"/>
              </a:ext>
            </a:extLst>
          </p:cNvPr>
          <p:cNvSpPr/>
          <p:nvPr/>
        </p:nvSpPr>
        <p:spPr>
          <a:xfrm>
            <a:off x="8048520" y="587700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" name="Picture 5" descr="UnB">
            <a:extLst>
              <a:ext uri="{FF2B5EF4-FFF2-40B4-BE49-F238E27FC236}">
                <a16:creationId xmlns:a16="http://schemas.microsoft.com/office/drawing/2014/main" id="{F83623A7-4333-0B09-B008-1F2D5386C84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31800" y="3932280"/>
            <a:ext cx="936360" cy="469440"/>
          </a:xfrm>
          <a:prstGeom prst="rect">
            <a:avLst/>
          </a:prstGeom>
          <a:ln w="0">
            <a:noFill/>
          </a:ln>
        </p:spPr>
      </p:pic>
      <p:sp>
        <p:nvSpPr>
          <p:cNvPr id="44" name="Rectangle 2">
            <a:extLst>
              <a:ext uri="{FF2B5EF4-FFF2-40B4-BE49-F238E27FC236}">
                <a16:creationId xmlns:a16="http://schemas.microsoft.com/office/drawing/2014/main" id="{68D5A6E9-F3BF-72F2-25D8-AA8083219AEB}"/>
              </a:ext>
            </a:extLst>
          </p:cNvPr>
          <p:cNvSpPr/>
          <p:nvPr/>
        </p:nvSpPr>
        <p:spPr>
          <a:xfrm rot="10800000">
            <a:off x="344880" y="62100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TIAGO ARAÚJO</a:t>
            </a:r>
            <a:endParaRPr kumimoji="0" lang="pt-BR" sz="7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nivers" panose="020B0603020202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Decano de Ensino de Graduação da Universidade de Brasília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Text Box 4">
            <a:extLst>
              <a:ext uri="{FF2B5EF4-FFF2-40B4-BE49-F238E27FC236}">
                <a16:creationId xmlns:a16="http://schemas.microsoft.com/office/drawing/2014/main" id="{E7997A2B-3EBF-C020-21FD-63ED861717C2}"/>
              </a:ext>
            </a:extLst>
          </p:cNvPr>
          <p:cNvSpPr/>
          <p:nvPr/>
        </p:nvSpPr>
        <p:spPr>
          <a:xfrm rot="10800000">
            <a:off x="344880" y="62748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6" name="Picture 5" descr="UnB">
            <a:extLst>
              <a:ext uri="{FF2B5EF4-FFF2-40B4-BE49-F238E27FC236}">
                <a16:creationId xmlns:a16="http://schemas.microsoft.com/office/drawing/2014/main" id="{F2DBFC0D-D629-F1F1-E4CF-D7754155665F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8408880" y="2565360"/>
            <a:ext cx="936360" cy="4694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4294300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52DD8-0209-8FF8-0B2D-7DA978DD1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>
            <a:extLst>
              <a:ext uri="{FF2B5EF4-FFF2-40B4-BE49-F238E27FC236}">
                <a16:creationId xmlns:a16="http://schemas.microsoft.com/office/drawing/2014/main" id="{4AEB99BA-7EB1-CD07-CC7D-9114E2655C3E}"/>
              </a:ext>
            </a:extLst>
          </p:cNvPr>
          <p:cNvSpPr/>
          <p:nvPr/>
        </p:nvSpPr>
        <p:spPr>
          <a:xfrm>
            <a:off x="415800" y="371628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algn="ctr"/>
            <a:r>
              <a:rPr lang="pt-BR" sz="7200" b="1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JANAÍNA SOARES</a:t>
            </a:r>
          </a:p>
          <a:p>
            <a:pPr algn="ctr"/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Decana de Extensão da Universidade de Brasília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​</a:t>
            </a:r>
            <a:endParaRPr lang="pt-B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 Box 4">
            <a:extLst>
              <a:ext uri="{FF2B5EF4-FFF2-40B4-BE49-F238E27FC236}">
                <a16:creationId xmlns:a16="http://schemas.microsoft.com/office/drawing/2014/main" id="{C1279552-AC1F-CEA1-2667-449D21C221E0}"/>
              </a:ext>
            </a:extLst>
          </p:cNvPr>
          <p:cNvSpPr/>
          <p:nvPr/>
        </p:nvSpPr>
        <p:spPr>
          <a:xfrm>
            <a:off x="8048520" y="587700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Picture 5" descr="UnB">
            <a:extLst>
              <a:ext uri="{FF2B5EF4-FFF2-40B4-BE49-F238E27FC236}">
                <a16:creationId xmlns:a16="http://schemas.microsoft.com/office/drawing/2014/main" id="{2687E066-BACD-08AD-CAA5-5B43647F9DD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31800" y="3932280"/>
            <a:ext cx="936360" cy="469440"/>
          </a:xfrm>
          <a:prstGeom prst="rect">
            <a:avLst/>
          </a:prstGeom>
          <a:ln w="0">
            <a:noFill/>
          </a:ln>
        </p:spPr>
      </p:pic>
      <p:sp>
        <p:nvSpPr>
          <p:cNvPr id="50" name="Rectangle 2">
            <a:extLst>
              <a:ext uri="{FF2B5EF4-FFF2-40B4-BE49-F238E27FC236}">
                <a16:creationId xmlns:a16="http://schemas.microsoft.com/office/drawing/2014/main" id="{87FCA813-1B56-0044-BAF8-6D9ED1113DA1}"/>
              </a:ext>
            </a:extLst>
          </p:cNvPr>
          <p:cNvSpPr/>
          <p:nvPr/>
        </p:nvSpPr>
        <p:spPr>
          <a:xfrm rot="10800000">
            <a:off x="344880" y="62100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JANAÍNA SOARES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Decana de Extensão da Universidade de Brasília​</a:t>
            </a:r>
            <a:endParaRPr kumimoji="0" lang="pt-BR" sz="3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51" name="Text Box 4">
            <a:extLst>
              <a:ext uri="{FF2B5EF4-FFF2-40B4-BE49-F238E27FC236}">
                <a16:creationId xmlns:a16="http://schemas.microsoft.com/office/drawing/2014/main" id="{91D76824-A34B-DFF8-E0C8-C04770617931}"/>
              </a:ext>
            </a:extLst>
          </p:cNvPr>
          <p:cNvSpPr/>
          <p:nvPr/>
        </p:nvSpPr>
        <p:spPr>
          <a:xfrm rot="10800000">
            <a:off x="489240" y="69444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" name="Picture 5" descr="UnB">
            <a:extLst>
              <a:ext uri="{FF2B5EF4-FFF2-40B4-BE49-F238E27FC236}">
                <a16:creationId xmlns:a16="http://schemas.microsoft.com/office/drawing/2014/main" id="{8BE0FC11-841A-0C06-4347-06B89E86081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8408880" y="2565360"/>
            <a:ext cx="936360" cy="4694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509720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C44C2-AE8E-069C-5DC7-C1DAC473B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>
            <a:extLst>
              <a:ext uri="{FF2B5EF4-FFF2-40B4-BE49-F238E27FC236}">
                <a16:creationId xmlns:a16="http://schemas.microsoft.com/office/drawing/2014/main" id="{3CE7ACC5-3678-0157-8B1E-0CF5585B89CD}"/>
              </a:ext>
            </a:extLst>
          </p:cNvPr>
          <p:cNvSpPr/>
          <p:nvPr/>
        </p:nvSpPr>
        <p:spPr>
          <a:xfrm>
            <a:off x="415800" y="371628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algn="ctr"/>
            <a:r>
              <a:rPr lang="pt-BR" sz="7200" b="1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ROBERTO GOULART</a:t>
            </a:r>
            <a:r>
              <a:rPr lang="pt-BR" sz="7200" b="0" i="0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​</a:t>
            </a:r>
          </a:p>
          <a:p>
            <a:pPr algn="ctr"/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Decano de Pós-Graduação da Universidade de Brasília</a:t>
            </a:r>
            <a:endParaRPr lang="pt-B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 Box 4">
            <a:extLst>
              <a:ext uri="{FF2B5EF4-FFF2-40B4-BE49-F238E27FC236}">
                <a16:creationId xmlns:a16="http://schemas.microsoft.com/office/drawing/2014/main" id="{896D2BF8-FE4E-6971-1132-9289622F03A2}"/>
              </a:ext>
            </a:extLst>
          </p:cNvPr>
          <p:cNvSpPr/>
          <p:nvPr/>
        </p:nvSpPr>
        <p:spPr>
          <a:xfrm>
            <a:off x="8048520" y="587700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Picture 5" descr="UnB">
            <a:extLst>
              <a:ext uri="{FF2B5EF4-FFF2-40B4-BE49-F238E27FC236}">
                <a16:creationId xmlns:a16="http://schemas.microsoft.com/office/drawing/2014/main" id="{4B4C86CC-E9FB-5ECA-5A22-A377DA05F84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31800" y="3932280"/>
            <a:ext cx="936360" cy="469440"/>
          </a:xfrm>
          <a:prstGeom prst="rect">
            <a:avLst/>
          </a:prstGeom>
          <a:ln w="0">
            <a:noFill/>
          </a:ln>
        </p:spPr>
      </p:pic>
      <p:sp>
        <p:nvSpPr>
          <p:cNvPr id="50" name="Rectangle 2">
            <a:extLst>
              <a:ext uri="{FF2B5EF4-FFF2-40B4-BE49-F238E27FC236}">
                <a16:creationId xmlns:a16="http://schemas.microsoft.com/office/drawing/2014/main" id="{DCD4556F-0937-8B48-6D73-1F149052D139}"/>
              </a:ext>
            </a:extLst>
          </p:cNvPr>
          <p:cNvSpPr/>
          <p:nvPr/>
        </p:nvSpPr>
        <p:spPr>
          <a:xfrm rot="10800000">
            <a:off x="344880" y="62100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ROBERTO GOULART</a:t>
            </a:r>
            <a:r>
              <a:rPr kumimoji="0" lang="pt-BR" sz="7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Decano de Pós-Graduação da Universidade de Brasília</a:t>
            </a:r>
            <a:endParaRPr kumimoji="0" lang="pt-BR" sz="3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51" name="Text Box 4">
            <a:extLst>
              <a:ext uri="{FF2B5EF4-FFF2-40B4-BE49-F238E27FC236}">
                <a16:creationId xmlns:a16="http://schemas.microsoft.com/office/drawing/2014/main" id="{5C136EC7-722D-73C1-9FD3-5DB0E93276A8}"/>
              </a:ext>
            </a:extLst>
          </p:cNvPr>
          <p:cNvSpPr/>
          <p:nvPr/>
        </p:nvSpPr>
        <p:spPr>
          <a:xfrm rot="10800000">
            <a:off x="489240" y="69444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" name="Picture 5" descr="UnB">
            <a:extLst>
              <a:ext uri="{FF2B5EF4-FFF2-40B4-BE49-F238E27FC236}">
                <a16:creationId xmlns:a16="http://schemas.microsoft.com/office/drawing/2014/main" id="{576EFA13-8EB6-8E0F-D635-8E1CC79F6440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8408880" y="2565360"/>
            <a:ext cx="936360" cy="4694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322489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A6323-762A-1718-4231-DBB7E25D9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>
            <a:extLst>
              <a:ext uri="{FF2B5EF4-FFF2-40B4-BE49-F238E27FC236}">
                <a16:creationId xmlns:a16="http://schemas.microsoft.com/office/drawing/2014/main" id="{94602851-EA5A-4B03-B465-B93DFBA24614}"/>
              </a:ext>
            </a:extLst>
          </p:cNvPr>
          <p:cNvSpPr/>
          <p:nvPr/>
        </p:nvSpPr>
        <p:spPr>
          <a:xfrm>
            <a:off x="415800" y="371628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algn="ctr"/>
            <a:r>
              <a:rPr lang="pt-BR" sz="7200" b="1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RENATA AQUINO</a:t>
            </a:r>
          </a:p>
          <a:p>
            <a:pPr algn="ctr"/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Decana de Pesquisa e Inovação da Universidade de Brasília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​</a:t>
            </a:r>
            <a:endParaRPr lang="pt-B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 Box 4">
            <a:extLst>
              <a:ext uri="{FF2B5EF4-FFF2-40B4-BE49-F238E27FC236}">
                <a16:creationId xmlns:a16="http://schemas.microsoft.com/office/drawing/2014/main" id="{9ECE0187-1875-B6BE-BA14-931A13078689}"/>
              </a:ext>
            </a:extLst>
          </p:cNvPr>
          <p:cNvSpPr/>
          <p:nvPr/>
        </p:nvSpPr>
        <p:spPr>
          <a:xfrm>
            <a:off x="8048520" y="587700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Picture 5" descr="UnB">
            <a:extLst>
              <a:ext uri="{FF2B5EF4-FFF2-40B4-BE49-F238E27FC236}">
                <a16:creationId xmlns:a16="http://schemas.microsoft.com/office/drawing/2014/main" id="{5E6835EB-A674-069C-DFCB-EAA211E115C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31800" y="3932280"/>
            <a:ext cx="936360" cy="469440"/>
          </a:xfrm>
          <a:prstGeom prst="rect">
            <a:avLst/>
          </a:prstGeom>
          <a:ln w="0">
            <a:noFill/>
          </a:ln>
        </p:spPr>
      </p:pic>
      <p:sp>
        <p:nvSpPr>
          <p:cNvPr id="50" name="Rectangle 2">
            <a:extLst>
              <a:ext uri="{FF2B5EF4-FFF2-40B4-BE49-F238E27FC236}">
                <a16:creationId xmlns:a16="http://schemas.microsoft.com/office/drawing/2014/main" id="{C4976292-BE0E-D376-C6A5-4C3AF69A80CE}"/>
              </a:ext>
            </a:extLst>
          </p:cNvPr>
          <p:cNvSpPr/>
          <p:nvPr/>
        </p:nvSpPr>
        <p:spPr>
          <a:xfrm rot="10800000">
            <a:off x="344880" y="62100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RENATA AQUINO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Decana de Pesquisa e Inovação da Universidade de Brasília​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 Box 4">
            <a:extLst>
              <a:ext uri="{FF2B5EF4-FFF2-40B4-BE49-F238E27FC236}">
                <a16:creationId xmlns:a16="http://schemas.microsoft.com/office/drawing/2014/main" id="{EC830448-DA11-C824-5E0F-03E162A6E9BA}"/>
              </a:ext>
            </a:extLst>
          </p:cNvPr>
          <p:cNvSpPr/>
          <p:nvPr/>
        </p:nvSpPr>
        <p:spPr>
          <a:xfrm rot="10800000">
            <a:off x="489240" y="69444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" name="Picture 5" descr="UnB">
            <a:extLst>
              <a:ext uri="{FF2B5EF4-FFF2-40B4-BE49-F238E27FC236}">
                <a16:creationId xmlns:a16="http://schemas.microsoft.com/office/drawing/2014/main" id="{17E077BA-1880-CADB-5396-5B50FECA9A6C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8408880" y="2565360"/>
            <a:ext cx="936360" cy="4694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647298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83264-AC61-3D32-08FD-1BCA176E3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>
            <a:extLst>
              <a:ext uri="{FF2B5EF4-FFF2-40B4-BE49-F238E27FC236}">
                <a16:creationId xmlns:a16="http://schemas.microsoft.com/office/drawing/2014/main" id="{7F1CFD0A-D0C0-AA2F-E437-B6C4E5847DAD}"/>
              </a:ext>
            </a:extLst>
          </p:cNvPr>
          <p:cNvSpPr/>
          <p:nvPr/>
        </p:nvSpPr>
        <p:spPr>
          <a:xfrm>
            <a:off x="415800" y="371628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algn="ctr"/>
            <a:r>
              <a:rPr lang="pt-BR" sz="7200" b="1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PETERSON GOÉS</a:t>
            </a:r>
            <a:r>
              <a:rPr lang="pt-BR" sz="7200" b="0" i="0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​</a:t>
            </a:r>
          </a:p>
          <a:p>
            <a:pPr algn="ctr"/>
            <a:r>
              <a:rPr lang="pt-BR" sz="2400" b="0" i="0" u="none" strike="noStrike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Decano de Gestão de Pessoas da Universidade de Brasília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Univers" panose="020B0603020202030204" pitchFamily="34" charset="0"/>
              </a:rPr>
              <a:t>​</a:t>
            </a:r>
            <a:endParaRPr lang="pt-BR" sz="3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 Box 4">
            <a:extLst>
              <a:ext uri="{FF2B5EF4-FFF2-40B4-BE49-F238E27FC236}">
                <a16:creationId xmlns:a16="http://schemas.microsoft.com/office/drawing/2014/main" id="{09292201-2F28-D15A-E5CA-2239A96CD4AF}"/>
              </a:ext>
            </a:extLst>
          </p:cNvPr>
          <p:cNvSpPr/>
          <p:nvPr/>
        </p:nvSpPr>
        <p:spPr>
          <a:xfrm>
            <a:off x="8048520" y="587700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Picture 5" descr="UnB">
            <a:extLst>
              <a:ext uri="{FF2B5EF4-FFF2-40B4-BE49-F238E27FC236}">
                <a16:creationId xmlns:a16="http://schemas.microsoft.com/office/drawing/2014/main" id="{8E58E621-D4F4-7B78-AB29-2A54AB0F937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31800" y="3932280"/>
            <a:ext cx="936360" cy="469440"/>
          </a:xfrm>
          <a:prstGeom prst="rect">
            <a:avLst/>
          </a:prstGeom>
          <a:ln w="0">
            <a:noFill/>
          </a:ln>
        </p:spPr>
      </p:pic>
      <p:sp>
        <p:nvSpPr>
          <p:cNvPr id="50" name="Rectangle 2">
            <a:extLst>
              <a:ext uri="{FF2B5EF4-FFF2-40B4-BE49-F238E27FC236}">
                <a16:creationId xmlns:a16="http://schemas.microsoft.com/office/drawing/2014/main" id="{AFA23F9A-19DF-8812-F2B4-DE92553BA82F}"/>
              </a:ext>
            </a:extLst>
          </p:cNvPr>
          <p:cNvSpPr/>
          <p:nvPr/>
        </p:nvSpPr>
        <p:spPr>
          <a:xfrm rot="10800000">
            <a:off x="344880" y="621000"/>
            <a:ext cx="9067320" cy="2534760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1440" tIns="45720" rIns="91440" bIns="4572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PETERSON GOÉS</a:t>
            </a:r>
            <a:r>
              <a:rPr kumimoji="0" lang="pt-BR" sz="7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 panose="020B0603020202030204" pitchFamily="34" charset="0"/>
              </a:rPr>
              <a:t>Decano de Gestão de Pessoas da Universidade de Brasília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 Box 4">
            <a:extLst>
              <a:ext uri="{FF2B5EF4-FFF2-40B4-BE49-F238E27FC236}">
                <a16:creationId xmlns:a16="http://schemas.microsoft.com/office/drawing/2014/main" id="{D8B96C09-08E0-A3A7-7E7D-7700F89336CE}"/>
              </a:ext>
            </a:extLst>
          </p:cNvPr>
          <p:cNvSpPr/>
          <p:nvPr/>
        </p:nvSpPr>
        <p:spPr>
          <a:xfrm rot="10800000">
            <a:off x="489240" y="694440"/>
            <a:ext cx="136800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pt-BR" sz="1200" b="1" i="1" strike="noStrike" spc="-1">
                <a:solidFill>
                  <a:srgbClr val="000000"/>
                </a:solidFill>
                <a:latin typeface="Times New Roman"/>
              </a:rPr>
              <a:t>Cerimonial UnB</a:t>
            </a:r>
            <a:endParaRPr lang="pt-B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" name="Picture 5" descr="UnB">
            <a:extLst>
              <a:ext uri="{FF2B5EF4-FFF2-40B4-BE49-F238E27FC236}">
                <a16:creationId xmlns:a16="http://schemas.microsoft.com/office/drawing/2014/main" id="{5DE2714C-01B9-22E4-4577-BBB531C242A2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8408880" y="2565360"/>
            <a:ext cx="936360" cy="4694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25188853"/>
      </p:ext>
    </p:extLst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5033</TotalTime>
  <Words>257</Words>
  <Application>Microsoft Office PowerPoint</Application>
  <PresentationFormat>Papel A4 (210 x 297 mm)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Arial</vt:lpstr>
      <vt:lpstr>Segoe UI</vt:lpstr>
      <vt:lpstr>Symbol</vt:lpstr>
      <vt:lpstr>Times New Roman</vt:lpstr>
      <vt:lpstr>Univers</vt:lpstr>
      <vt:lpstr>Wingdings</vt:lpstr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CERIMONIAL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subject/>
  <dc:creator>Aline</dc:creator>
  <dc:description/>
  <cp:lastModifiedBy>Carol T</cp:lastModifiedBy>
  <cp:revision>416</cp:revision>
  <cp:lastPrinted>2004-08-12T12:34:50Z</cp:lastPrinted>
  <dcterms:created xsi:type="dcterms:W3CDTF">2002-02-18T12:04:33Z</dcterms:created>
  <dcterms:modified xsi:type="dcterms:W3CDTF">2026-06-15T18:28:20Z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Papel A4 (210 x 297 mm)</vt:lpwstr>
  </property>
  <property fmtid="{D5CDD505-2E9C-101B-9397-08002B2CF9AE}" pid="3" name="Slides">
    <vt:i4>10</vt:i4>
  </property>
</Properties>
</file>