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C2C27-C84A-00B7-BBD9-76D24A73D67E}" v="14" dt="2025-06-09T14:17:29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7A8AE48-7E27-44F3-8D7A-4627FA66667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8542E4-EAE5-4FE2-996B-9CB90E734B1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A2E5D1-9BC9-4EA9-B32B-425089156A5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19EF8BB-9E9A-4EA1-865F-E3170C3C114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FB62B6F-FC5A-4E61-9EDE-8FA7CB4F2D1C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898744A-68F2-4D6E-8C12-384EE778237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1EC0D1A-07E0-49D1-8101-0C6052008A8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95034C-BA06-4A54-9B87-13EBECB9BA4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96FEA22-C0D5-45AD-B8FC-11044873060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BFA927D-DC35-4780-8B7E-F9EFA0B24D4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3ACEBD-F227-430F-90DC-6A3043C08D6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AA783A9-341C-463F-A2F3-7C25B638648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Times New Roman"/>
              </a:rPr>
              <a:t>Clique para editar o estilo do título mestre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743040" y="6248520"/>
            <a:ext cx="2063520" cy="45684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099200" y="6248520"/>
            <a:ext cx="2063520" cy="45684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1BF04C9-A4D8-4530-B224-77B95B59CD09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Times New Roman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Times New Roman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Times New Roman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Times New Roman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Times New Roman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Times New Roman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Times New Roman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/>
          <p:nvPr/>
        </p:nvSpPr>
        <p:spPr>
          <a:xfrm>
            <a:off x="415800" y="3716280"/>
            <a:ext cx="9067320" cy="2534760"/>
          </a:xfrm>
          <a:prstGeom prst="rect">
            <a:avLst/>
          </a:prstGeom>
          <a:solidFill>
            <a:schemeClr val="bg1"/>
          </a:solidFill>
          <a:ln w="762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noAutofit/>
          </a:bodyPr>
          <a:lstStyle/>
          <a:p>
            <a:pPr algn="ctr"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7200" b="1" strike="noStrike" spc="-1">
                <a:solidFill>
                  <a:srgbClr val="000000"/>
                </a:solidFill>
                <a:latin typeface="Univers"/>
              </a:rPr>
              <a:t>ROZANA NAVES</a:t>
            </a:r>
            <a:endParaRPr lang="pt-BR" sz="7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Univers"/>
              </a:rPr>
              <a:t>Reitora da Universidade de Brasília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 Box 4"/>
          <p:cNvSpPr/>
          <p:nvPr/>
        </p:nvSpPr>
        <p:spPr>
          <a:xfrm>
            <a:off x="8048520" y="5877000"/>
            <a:ext cx="136800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pt-BR" sz="1200" b="1" i="1" strike="noStrike" spc="-1">
                <a:solidFill>
                  <a:srgbClr val="000000"/>
                </a:solidFill>
                <a:latin typeface="Times New Roman"/>
              </a:rPr>
              <a:t>Cerimonial UnB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Picture 5" descr="UnB"/>
          <p:cNvPicPr/>
          <p:nvPr/>
        </p:nvPicPr>
        <p:blipFill>
          <a:blip r:embed="rId2"/>
          <a:stretch/>
        </p:blipFill>
        <p:spPr>
          <a:xfrm>
            <a:off x="631800" y="3932280"/>
            <a:ext cx="936360" cy="469440"/>
          </a:xfrm>
          <a:prstGeom prst="rect">
            <a:avLst/>
          </a:prstGeom>
          <a:ln w="0">
            <a:noFill/>
          </a:ln>
        </p:spPr>
      </p:pic>
      <p:sp>
        <p:nvSpPr>
          <p:cNvPr id="44" name="Rectangle 2"/>
          <p:cNvSpPr/>
          <p:nvPr/>
        </p:nvSpPr>
        <p:spPr>
          <a:xfrm rot="10800000">
            <a:off x="344880" y="621000"/>
            <a:ext cx="9067320" cy="2534760"/>
          </a:xfrm>
          <a:prstGeom prst="rect">
            <a:avLst/>
          </a:prstGeom>
          <a:solidFill>
            <a:schemeClr val="bg1"/>
          </a:solidFill>
          <a:ln w="762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7200" b="1" strike="noStrike" spc="-1">
                <a:solidFill>
                  <a:srgbClr val="000000"/>
                </a:solidFill>
                <a:latin typeface="Univers"/>
              </a:rPr>
              <a:t>ROZANA NAVES</a:t>
            </a:r>
            <a:endParaRPr lang="pt-BR" sz="7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Univers"/>
              </a:rPr>
              <a:t>Reitora da Universidade de Brasília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 Box 4"/>
          <p:cNvSpPr/>
          <p:nvPr/>
        </p:nvSpPr>
        <p:spPr>
          <a:xfrm rot="10800000">
            <a:off x="344880" y="627480"/>
            <a:ext cx="136800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pt-BR" sz="1200" b="1" i="1" strike="noStrike" spc="-1">
                <a:solidFill>
                  <a:srgbClr val="000000"/>
                </a:solidFill>
                <a:latin typeface="Times New Roman"/>
              </a:rPr>
              <a:t>Cerimonial UnB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Picture 5" descr="UnB"/>
          <p:cNvPicPr/>
          <p:nvPr/>
        </p:nvPicPr>
        <p:blipFill>
          <a:blip r:embed="rId3"/>
          <a:stretch/>
        </p:blipFill>
        <p:spPr>
          <a:xfrm>
            <a:off x="8408880" y="2565360"/>
            <a:ext cx="936360" cy="469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/>
          <p:nvPr/>
        </p:nvSpPr>
        <p:spPr>
          <a:xfrm>
            <a:off x="415800" y="3716280"/>
            <a:ext cx="9067320" cy="2534760"/>
          </a:xfrm>
          <a:prstGeom prst="rect">
            <a:avLst/>
          </a:prstGeom>
          <a:solidFill>
            <a:schemeClr val="bg1"/>
          </a:solidFill>
          <a:ln w="762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1440" tIns="45720" rIns="91440" bIns="45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pt-BR" sz="40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pt-BR" sz="7200" b="1" spc="-1" dirty="0">
                <a:solidFill>
                  <a:srgbClr val="000000"/>
                </a:solidFill>
                <a:latin typeface="Univers"/>
              </a:rPr>
              <a:t>MÁRCIO MUNIZ</a:t>
            </a:r>
            <a:endParaRPr lang="pt-BR" sz="7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Univers"/>
              </a:rPr>
              <a:t>Vice-Reitor da Universidade de Brasília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 Box 4"/>
          <p:cNvSpPr/>
          <p:nvPr/>
        </p:nvSpPr>
        <p:spPr>
          <a:xfrm>
            <a:off x="8048520" y="5877000"/>
            <a:ext cx="136800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pt-BR" sz="1200" b="1" i="1" strike="noStrike" spc="-1">
                <a:solidFill>
                  <a:srgbClr val="000000"/>
                </a:solidFill>
                <a:latin typeface="Times New Roman"/>
              </a:rPr>
              <a:t>Cerimonial UnB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Picture 5" descr="UnB"/>
          <p:cNvPicPr/>
          <p:nvPr/>
        </p:nvPicPr>
        <p:blipFill>
          <a:blip r:embed="rId2"/>
          <a:stretch/>
        </p:blipFill>
        <p:spPr>
          <a:xfrm>
            <a:off x="631800" y="3932280"/>
            <a:ext cx="936360" cy="469440"/>
          </a:xfrm>
          <a:prstGeom prst="rect">
            <a:avLst/>
          </a:prstGeom>
          <a:ln w="0">
            <a:noFill/>
          </a:ln>
        </p:spPr>
      </p:pic>
      <p:sp>
        <p:nvSpPr>
          <p:cNvPr id="50" name="Rectangle 2"/>
          <p:cNvSpPr/>
          <p:nvPr/>
        </p:nvSpPr>
        <p:spPr>
          <a:xfrm rot="10800000">
            <a:off x="344880" y="621000"/>
            <a:ext cx="9067320" cy="2534760"/>
          </a:xfrm>
          <a:prstGeom prst="rect">
            <a:avLst/>
          </a:prstGeom>
          <a:solidFill>
            <a:schemeClr val="bg1"/>
          </a:solidFill>
          <a:ln w="762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pt-BR" sz="7200" b="1" spc="-1" dirty="0">
                <a:solidFill>
                  <a:srgbClr val="000000"/>
                </a:solidFill>
                <a:latin typeface="Univers"/>
              </a:rPr>
              <a:t>MÁRCIO MUNIZ</a:t>
            </a:r>
            <a:endParaRPr lang="pt-BR" dirty="0"/>
          </a:p>
          <a:p>
            <a:pPr algn="ctr"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Univers"/>
              </a:rPr>
              <a:t>Vice-Reitor da Universidade de Brasília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 Box 4"/>
          <p:cNvSpPr/>
          <p:nvPr/>
        </p:nvSpPr>
        <p:spPr>
          <a:xfrm rot="10800000">
            <a:off x="489240" y="694440"/>
            <a:ext cx="136800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pt-BR" sz="1200" b="1" i="1" strike="noStrike" spc="-1">
                <a:solidFill>
                  <a:srgbClr val="000000"/>
                </a:solidFill>
                <a:latin typeface="Times New Roman"/>
              </a:rPr>
              <a:t>Cerimonial UnB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Picture 5" descr="UnB"/>
          <p:cNvPicPr/>
          <p:nvPr/>
        </p:nvPicPr>
        <p:blipFill>
          <a:blip r:embed="rId3"/>
          <a:stretch/>
        </p:blipFill>
        <p:spPr>
          <a:xfrm>
            <a:off x="8408880" y="2565360"/>
            <a:ext cx="936360" cy="469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</TotalTime>
  <Words>46</Words>
  <Application>Microsoft Office PowerPoint</Application>
  <PresentationFormat>A4 Paper (210x297 mm)</PresentationFormat>
  <Paragraphs>19</Paragraphs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Estrutura padrão</vt:lpstr>
      <vt:lpstr>PowerPoint Presentation</vt:lpstr>
      <vt:lpstr>PowerPoint Presentation</vt:lpstr>
    </vt:vector>
  </TitlesOfParts>
  <Company>CERIMONIAL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subject/>
  <dc:creator>Aline</dc:creator>
  <dc:description/>
  <cp:lastModifiedBy/>
  <cp:revision>415</cp:revision>
  <cp:lastPrinted>2004-08-12T12:34:50Z</cp:lastPrinted>
  <dcterms:created xsi:type="dcterms:W3CDTF">2002-02-18T12:04:33Z</dcterms:created>
  <dcterms:modified xsi:type="dcterms:W3CDTF">2025-06-09T14:17:30Z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10</vt:i4>
  </property>
</Properties>
</file>