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</p:sldIdLst>
  <p:sldSz cx="9906000" cy="6858000" type="A4"/>
  <p:notesSz cx="7559675" cy="10691813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C7C2C27-C84A-00B7-BBD9-76D24A73D67E}" v="14" dt="2025-06-09T14:17:29.44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C7A8AE48-7E27-44F3-8D7A-4627FA666679}" type="slidenum">
              <a:t>‹#›</a:t>
            </a:fld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743040" y="2130480"/>
            <a:ext cx="8419680" cy="1469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pt-BR" sz="36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495000" y="1604520"/>
            <a:ext cx="8915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t-BR" sz="32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495000" y="3682080"/>
            <a:ext cx="8915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t-BR" sz="32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188542E4-EAE5-4FE2-996B-9CB90E734B11}" type="slidenum">
              <a:t>‹#›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743040" y="2130480"/>
            <a:ext cx="8419680" cy="1469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pt-BR" sz="36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/>
          </p:nvPr>
        </p:nvSpPr>
        <p:spPr>
          <a:xfrm>
            <a:off x="495000" y="1604520"/>
            <a:ext cx="43502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t-BR" sz="32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/>
          </p:nvPr>
        </p:nvSpPr>
        <p:spPr>
          <a:xfrm>
            <a:off x="5063040" y="1604520"/>
            <a:ext cx="43502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t-BR" sz="32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/>
          </p:nvPr>
        </p:nvSpPr>
        <p:spPr>
          <a:xfrm>
            <a:off x="495000" y="3682080"/>
            <a:ext cx="43502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t-BR" sz="32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/>
          </p:nvPr>
        </p:nvSpPr>
        <p:spPr>
          <a:xfrm>
            <a:off x="5063040" y="3682080"/>
            <a:ext cx="43502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t-BR" sz="32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13A2E5D1-9BC9-4EA9-B32B-425089156A54}" type="slidenum">
              <a:t>‹#›</a:t>
            </a:fld>
            <a:endParaRPr/>
          </a:p>
        </p:txBody>
      </p:sp>
      <p:sp>
        <p:nvSpPr>
          <p:cNvPr id="9" name="PlaceHolder 8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743040" y="2130480"/>
            <a:ext cx="8419680" cy="1469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pt-BR" sz="36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/>
          </p:nvPr>
        </p:nvSpPr>
        <p:spPr>
          <a:xfrm>
            <a:off x="495000" y="1604520"/>
            <a:ext cx="2870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t-BR" sz="32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/>
          </p:nvPr>
        </p:nvSpPr>
        <p:spPr>
          <a:xfrm>
            <a:off x="3509280" y="1604520"/>
            <a:ext cx="2870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t-BR" sz="32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/>
          </p:nvPr>
        </p:nvSpPr>
        <p:spPr>
          <a:xfrm>
            <a:off x="6523200" y="1604520"/>
            <a:ext cx="2870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t-BR" sz="32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/>
          </p:nvPr>
        </p:nvSpPr>
        <p:spPr>
          <a:xfrm>
            <a:off x="495000" y="3682080"/>
            <a:ext cx="2870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t-BR" sz="32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/>
          </p:nvPr>
        </p:nvSpPr>
        <p:spPr>
          <a:xfrm>
            <a:off x="3509280" y="3682080"/>
            <a:ext cx="2870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t-BR" sz="32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/>
          </p:nvPr>
        </p:nvSpPr>
        <p:spPr>
          <a:xfrm>
            <a:off x="6523200" y="3682080"/>
            <a:ext cx="2870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t-BR" sz="32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019EF8BB-9E9A-4EA1-865F-E3170C3C114A}" type="slidenum">
              <a:t>‹#›</a:t>
            </a:fld>
            <a:endParaRPr/>
          </a:p>
        </p:txBody>
      </p:sp>
      <p:sp>
        <p:nvSpPr>
          <p:cNvPr id="11" name="PlaceHolder 10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743040" y="2130480"/>
            <a:ext cx="8419680" cy="1469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pt-BR" sz="36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495000" y="1604520"/>
            <a:ext cx="89150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pt-BR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2" name="PlaceHolder 4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DFB62B6F-FC5A-4E61-9EDE-8FA7CB4F2D1C}" type="slidenum">
              <a:t>‹#›</a:t>
            </a:fld>
            <a:endParaRPr/>
          </a:p>
        </p:txBody>
      </p:sp>
      <p:sp>
        <p:nvSpPr>
          <p:cNvPr id="3" name="PlaceHolder 5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743040" y="2130480"/>
            <a:ext cx="8419680" cy="1469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pt-BR" sz="36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/>
          </p:nvPr>
        </p:nvSpPr>
        <p:spPr>
          <a:xfrm>
            <a:off x="495000" y="1604520"/>
            <a:ext cx="89150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t-BR" sz="32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2898744A-68F2-4D6E-8C12-384EE7782372}" type="slidenum">
              <a:t>‹#›</a:t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743040" y="2130480"/>
            <a:ext cx="8419680" cy="1469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pt-BR" sz="36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/>
          </p:nvPr>
        </p:nvSpPr>
        <p:spPr>
          <a:xfrm>
            <a:off x="495000" y="1604520"/>
            <a:ext cx="43502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t-BR" sz="32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/>
          </p:nvPr>
        </p:nvSpPr>
        <p:spPr>
          <a:xfrm>
            <a:off x="5063040" y="1604520"/>
            <a:ext cx="43502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t-BR" sz="32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C1EC0D1A-07E0-49D1-8101-0C6052008A89}" type="slidenum">
              <a:t>‹#›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743040" y="2130480"/>
            <a:ext cx="8419680" cy="1469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pt-BR" sz="36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D495034C-BA06-4A54-9B87-13EBECB9BA4C}" type="slidenum">
              <a:t>‹#›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743040" y="2130480"/>
            <a:ext cx="8419680" cy="68130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pt-BR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E96FEA22-C0D5-45AD-B8FC-11044873060A}" type="slidenum">
              <a:t>‹#›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743040" y="2130480"/>
            <a:ext cx="8419680" cy="1469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pt-BR" sz="36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/>
          </p:nvPr>
        </p:nvSpPr>
        <p:spPr>
          <a:xfrm>
            <a:off x="495000" y="1604520"/>
            <a:ext cx="43502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t-BR" sz="32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/>
          </p:nvPr>
        </p:nvSpPr>
        <p:spPr>
          <a:xfrm>
            <a:off x="5063040" y="1604520"/>
            <a:ext cx="43502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t-BR" sz="32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/>
          </p:nvPr>
        </p:nvSpPr>
        <p:spPr>
          <a:xfrm>
            <a:off x="495000" y="3682080"/>
            <a:ext cx="43502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t-BR" sz="32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3BFA927D-DC35-4780-8B7E-F9EFA0B24D47}" type="slidenum">
              <a:t>‹#›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743040" y="2130480"/>
            <a:ext cx="8419680" cy="1469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pt-BR" sz="36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/>
          </p:nvPr>
        </p:nvSpPr>
        <p:spPr>
          <a:xfrm>
            <a:off x="495000" y="1604520"/>
            <a:ext cx="43502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t-BR" sz="32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/>
          </p:nvPr>
        </p:nvSpPr>
        <p:spPr>
          <a:xfrm>
            <a:off x="5063040" y="1604520"/>
            <a:ext cx="43502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t-BR" sz="32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/>
          </p:nvPr>
        </p:nvSpPr>
        <p:spPr>
          <a:xfrm>
            <a:off x="5063040" y="3682080"/>
            <a:ext cx="43502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t-BR" sz="32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183ACEBD-F227-430F-90DC-6A3043C08D67}" type="slidenum">
              <a:t>‹#›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743040" y="2130480"/>
            <a:ext cx="8419680" cy="1469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pt-BR" sz="36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/>
          </p:nvPr>
        </p:nvSpPr>
        <p:spPr>
          <a:xfrm>
            <a:off x="495000" y="1604520"/>
            <a:ext cx="43502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t-BR" sz="32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/>
          </p:nvPr>
        </p:nvSpPr>
        <p:spPr>
          <a:xfrm>
            <a:off x="5063040" y="1604520"/>
            <a:ext cx="43502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t-BR" sz="32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/>
          </p:nvPr>
        </p:nvSpPr>
        <p:spPr>
          <a:xfrm>
            <a:off x="495000" y="3682080"/>
            <a:ext cx="8915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t-BR" sz="32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DAA783A9-341C-463F-A2F3-7C25B6386486}" type="slidenum">
              <a:t>‹#›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743040" y="2130480"/>
            <a:ext cx="8419680" cy="146952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ctr">
            <a:noAutofit/>
          </a:bodyPr>
          <a:lstStyle/>
          <a:p>
            <a:pPr indent="0" algn="ctr">
              <a:lnSpc>
                <a:spcPct val="100000"/>
              </a:lnSpc>
              <a:buNone/>
            </a:pPr>
            <a:r>
              <a:rPr lang="pt-BR" sz="4400" b="0" strike="noStrike" spc="-1">
                <a:solidFill>
                  <a:srgbClr val="000000"/>
                </a:solidFill>
                <a:latin typeface="Times New Roman"/>
              </a:rPr>
              <a:t>Clique para editar o estilo do título mestre</a:t>
            </a:r>
          </a:p>
        </p:txBody>
      </p:sp>
      <p:sp>
        <p:nvSpPr>
          <p:cNvPr id="6" name="PlaceHolder 2"/>
          <p:cNvSpPr>
            <a:spLocks noGrp="1"/>
          </p:cNvSpPr>
          <p:nvPr>
            <p:ph type="dt" idx="1"/>
          </p:nvPr>
        </p:nvSpPr>
        <p:spPr>
          <a:xfrm>
            <a:off x="743040" y="6248520"/>
            <a:ext cx="2063520" cy="456840"/>
          </a:xfrm>
          <a:prstGeom prst="rect">
            <a:avLst/>
          </a:prstGeom>
          <a:noFill/>
          <a:ln w="9360">
            <a:noFill/>
          </a:ln>
        </p:spPr>
        <p:txBody>
          <a:bodyPr numCol="1" spcCol="0" anchor="t">
            <a:noAutofit/>
          </a:bodyPr>
          <a:lstStyle>
            <a:lvl1pPr indent="0">
              <a:buNone/>
              <a:defRPr lang="pt-BR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lang="pt-BR" sz="1400" b="0" strike="noStrike" spc="-1">
                <a:solidFill>
                  <a:srgbClr val="000000"/>
                </a:solidFill>
                <a:latin typeface="Times New Roman"/>
              </a:rPr>
              <a:t> </a:t>
            </a:r>
          </a:p>
        </p:txBody>
      </p:sp>
      <p:sp>
        <p:nvSpPr>
          <p:cNvPr id="2" name="PlaceHolder 3"/>
          <p:cNvSpPr>
            <a:spLocks noGrp="1"/>
          </p:cNvSpPr>
          <p:nvPr>
            <p:ph type="ftr" idx="2"/>
          </p:nvPr>
        </p:nvSpPr>
        <p:spPr>
          <a:xfrm>
            <a:off x="3384720" y="6248520"/>
            <a:ext cx="3136680" cy="456840"/>
          </a:xfrm>
          <a:prstGeom prst="rect">
            <a:avLst/>
          </a:prstGeom>
          <a:noFill/>
          <a:ln w="9360">
            <a:noFill/>
          </a:ln>
        </p:spPr>
        <p:txBody>
          <a:bodyPr numCol="1" spcCol="0" anchor="t">
            <a:noAutofit/>
          </a:bodyPr>
          <a:lstStyle>
            <a:lvl1pPr indent="0" algn="ctr">
              <a:buNone/>
              <a:defRPr lang="pt-BR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buNone/>
            </a:pPr>
            <a:r>
              <a:rPr lang="pt-BR" sz="1400" b="0" strike="noStrike" spc="-1">
                <a:solidFill>
                  <a:srgbClr val="000000"/>
                </a:solidFill>
                <a:latin typeface="Times New Roman"/>
              </a:rPr>
              <a:t> </a:t>
            </a:r>
          </a:p>
        </p:txBody>
      </p:sp>
      <p:sp>
        <p:nvSpPr>
          <p:cNvPr id="3" name="PlaceHolder 4"/>
          <p:cNvSpPr>
            <a:spLocks noGrp="1"/>
          </p:cNvSpPr>
          <p:nvPr>
            <p:ph type="sldNum" idx="3"/>
          </p:nvPr>
        </p:nvSpPr>
        <p:spPr>
          <a:xfrm>
            <a:off x="7099200" y="6248520"/>
            <a:ext cx="2063520" cy="456840"/>
          </a:xfrm>
          <a:prstGeom prst="rect">
            <a:avLst/>
          </a:prstGeom>
          <a:noFill/>
          <a:ln w="9360">
            <a:noFill/>
          </a:ln>
        </p:spPr>
        <p:txBody>
          <a:bodyPr numCol="1" spcCol="0" anchor="t">
            <a:noAutofit/>
          </a:bodyPr>
          <a:lstStyle>
            <a:lvl1pPr indent="0" algn="r">
              <a:lnSpc>
                <a:spcPct val="100000"/>
              </a:lnSpc>
              <a:buNone/>
              <a:defRPr lang="pt-BR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r">
              <a:lnSpc>
                <a:spcPct val="100000"/>
              </a:lnSpc>
              <a:buNone/>
            </a:pPr>
            <a:fld id="{01BF04C9-A4D8-4530-B224-77B95B59CD09}" type="slidenum">
              <a:rPr lang="pt-BR" sz="1400" b="0" strike="noStrike" spc="-1">
                <a:solidFill>
                  <a:srgbClr val="000000"/>
                </a:solidFill>
                <a:latin typeface="Times New Roman"/>
              </a:rPr>
              <a:t>‹#›</a:t>
            </a:fld>
            <a:endParaRPr lang="pt-BR" sz="14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495000" y="1604520"/>
            <a:ext cx="89150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3200" b="0" strike="noStrike" spc="-1">
                <a:solidFill>
                  <a:srgbClr val="000000"/>
                </a:solidFill>
                <a:latin typeface="Times New Roman"/>
              </a:rPr>
              <a:t>Clique para editar o formato do texto da estrutura de tópicos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2400" b="0" strike="noStrike" spc="-1">
                <a:solidFill>
                  <a:srgbClr val="000000"/>
                </a:solidFill>
                <a:latin typeface="Times New Roman"/>
              </a:rPr>
              <a:t>2.º nível da estrutura de tópicos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000" b="0" strike="noStrike" spc="-1">
                <a:solidFill>
                  <a:srgbClr val="000000"/>
                </a:solidFill>
                <a:latin typeface="Times New Roman"/>
              </a:rPr>
              <a:t>3.º nível da estrutura de tópicos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2000" b="0" strike="noStrike" spc="-1">
                <a:solidFill>
                  <a:srgbClr val="000000"/>
                </a:solidFill>
                <a:latin typeface="Times New Roman"/>
              </a:rPr>
              <a:t>4.º nível da estrutura de tópicos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000" b="0" strike="noStrike" spc="-1">
                <a:solidFill>
                  <a:srgbClr val="000000"/>
                </a:solidFill>
                <a:latin typeface="Times New Roman"/>
              </a:rPr>
              <a:t>5.º nível da estrutura de tópicos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000" b="0" strike="noStrike" spc="-1">
                <a:solidFill>
                  <a:srgbClr val="000000"/>
                </a:solidFill>
                <a:latin typeface="Times New Roman"/>
              </a:rPr>
              <a:t>6.º nível da estrutura de tópicos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000" b="0" strike="noStrike" spc="-1">
                <a:solidFill>
                  <a:srgbClr val="000000"/>
                </a:solidFill>
                <a:latin typeface="Times New Roman"/>
              </a:rPr>
              <a:t>7.º nível da estrutura de tópicos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Rectangle 2"/>
          <p:cNvSpPr/>
          <p:nvPr/>
        </p:nvSpPr>
        <p:spPr>
          <a:xfrm>
            <a:off x="415800" y="3716280"/>
            <a:ext cx="9067320" cy="2534760"/>
          </a:xfrm>
          <a:prstGeom prst="rect">
            <a:avLst/>
          </a:prstGeom>
          <a:solidFill>
            <a:schemeClr val="bg1"/>
          </a:solidFill>
          <a:ln w="762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anchor="ctr">
            <a:noAutofit/>
          </a:bodyPr>
          <a:lstStyle/>
          <a:p>
            <a:pPr algn="ctr">
              <a:lnSpc>
                <a:spcPct val="100000"/>
              </a:lnSpc>
            </a:pPr>
            <a:endParaRPr lang="pt-BR" sz="4000" b="0" strike="noStrike" spc="-1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pt-BR" sz="7200" b="1" strike="noStrike" spc="-1">
                <a:solidFill>
                  <a:srgbClr val="000000"/>
                </a:solidFill>
                <a:latin typeface="Univers"/>
              </a:rPr>
              <a:t>ROZANA NAVES</a:t>
            </a:r>
            <a:endParaRPr lang="pt-BR" sz="7200" b="0" strike="noStrike" spc="-1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pt-BR" sz="2400" b="0" strike="noStrike" spc="-1">
                <a:solidFill>
                  <a:srgbClr val="000000"/>
                </a:solidFill>
                <a:latin typeface="Univers"/>
              </a:rPr>
              <a:t>Reitora da Universidade de Brasília</a:t>
            </a:r>
            <a:endParaRPr lang="pt-BR" sz="2400" b="0" strike="noStrike" spc="-1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endParaRPr lang="pt-BR" sz="30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2" name="Text Box 4"/>
          <p:cNvSpPr/>
          <p:nvPr/>
        </p:nvSpPr>
        <p:spPr>
          <a:xfrm>
            <a:off x="8048520" y="5877000"/>
            <a:ext cx="1368000" cy="2721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  <a:spcBef>
                <a:spcPts val="601"/>
              </a:spcBef>
            </a:pPr>
            <a:r>
              <a:rPr lang="pt-BR" sz="1200" b="1" i="1" strike="noStrike" spc="-1">
                <a:solidFill>
                  <a:srgbClr val="000000"/>
                </a:solidFill>
                <a:latin typeface="Times New Roman"/>
              </a:rPr>
              <a:t>Cerimonial UnB</a:t>
            </a:r>
            <a:endParaRPr lang="pt-BR" sz="1200" b="0" strike="noStrike" spc="-1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43" name="Picture 5" descr="UnB"/>
          <p:cNvPicPr/>
          <p:nvPr/>
        </p:nvPicPr>
        <p:blipFill>
          <a:blip r:embed="rId2"/>
          <a:stretch/>
        </p:blipFill>
        <p:spPr>
          <a:xfrm>
            <a:off x="631800" y="3932280"/>
            <a:ext cx="936360" cy="469440"/>
          </a:xfrm>
          <a:prstGeom prst="rect">
            <a:avLst/>
          </a:prstGeom>
          <a:ln w="0">
            <a:noFill/>
          </a:ln>
        </p:spPr>
      </p:pic>
      <p:sp>
        <p:nvSpPr>
          <p:cNvPr id="44" name="Rectangle 2"/>
          <p:cNvSpPr/>
          <p:nvPr/>
        </p:nvSpPr>
        <p:spPr>
          <a:xfrm rot="10800000">
            <a:off x="344880" y="621000"/>
            <a:ext cx="9067320" cy="2534760"/>
          </a:xfrm>
          <a:prstGeom prst="rect">
            <a:avLst/>
          </a:prstGeom>
          <a:solidFill>
            <a:schemeClr val="bg1"/>
          </a:solidFill>
          <a:ln w="762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pt-BR" sz="7200" b="1" strike="noStrike" spc="-1">
                <a:solidFill>
                  <a:srgbClr val="000000"/>
                </a:solidFill>
                <a:latin typeface="Univers"/>
              </a:rPr>
              <a:t>ROZANA NAVES</a:t>
            </a:r>
            <a:endParaRPr lang="pt-BR" sz="7200" b="0" strike="noStrike" spc="-1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pt-BR" sz="2400" b="0" strike="noStrike" spc="-1">
                <a:solidFill>
                  <a:srgbClr val="000000"/>
                </a:solidFill>
                <a:latin typeface="Univers"/>
              </a:rPr>
              <a:t>Reitora da Universidade de Brasília</a:t>
            </a:r>
            <a:endParaRPr lang="pt-BR" sz="2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5" name="Text Box 4"/>
          <p:cNvSpPr/>
          <p:nvPr/>
        </p:nvSpPr>
        <p:spPr>
          <a:xfrm rot="10800000">
            <a:off x="344880" y="627480"/>
            <a:ext cx="1368000" cy="2721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  <a:spcBef>
                <a:spcPts val="601"/>
              </a:spcBef>
            </a:pPr>
            <a:r>
              <a:rPr lang="pt-BR" sz="1200" b="1" i="1" strike="noStrike" spc="-1">
                <a:solidFill>
                  <a:srgbClr val="000000"/>
                </a:solidFill>
                <a:latin typeface="Times New Roman"/>
              </a:rPr>
              <a:t>Cerimonial UnB</a:t>
            </a:r>
            <a:endParaRPr lang="pt-BR" sz="1200" b="0" strike="noStrike" spc="-1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46" name="Picture 5" descr="UnB"/>
          <p:cNvPicPr/>
          <p:nvPr/>
        </p:nvPicPr>
        <p:blipFill>
          <a:blip r:embed="rId3"/>
          <a:stretch/>
        </p:blipFill>
        <p:spPr>
          <a:xfrm>
            <a:off x="8408880" y="2565360"/>
            <a:ext cx="936360" cy="469440"/>
          </a:xfrm>
          <a:prstGeom prst="rect">
            <a:avLst/>
          </a:prstGeom>
          <a:ln w="0"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Rectangle 2"/>
          <p:cNvSpPr/>
          <p:nvPr/>
        </p:nvSpPr>
        <p:spPr>
          <a:xfrm>
            <a:off x="415800" y="3716280"/>
            <a:ext cx="9067320" cy="2534760"/>
          </a:xfrm>
          <a:prstGeom prst="rect">
            <a:avLst/>
          </a:prstGeom>
          <a:solidFill>
            <a:schemeClr val="bg1"/>
          </a:solidFill>
          <a:ln w="762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1440" tIns="45720" rIns="91440" bIns="45720" anchor="ctr">
            <a:noAutofit/>
          </a:bodyPr>
          <a:lstStyle/>
          <a:p>
            <a:pPr algn="ctr">
              <a:lnSpc>
                <a:spcPct val="100000"/>
              </a:lnSpc>
            </a:pPr>
            <a:endParaRPr lang="pt-BR" sz="4000" b="0" strike="noStrike" spc="-1">
              <a:solidFill>
                <a:srgbClr val="000000"/>
              </a:solidFill>
              <a:latin typeface="Arial"/>
            </a:endParaRPr>
          </a:p>
          <a:p>
            <a:pPr algn="ctr"/>
            <a:r>
              <a:rPr lang="pt-BR" sz="7200" b="1" spc="-1" dirty="0">
                <a:solidFill>
                  <a:srgbClr val="000000"/>
                </a:solidFill>
                <a:latin typeface="Univers"/>
              </a:rPr>
              <a:t>MÁRCIO MUNIZ</a:t>
            </a:r>
            <a:endParaRPr lang="pt-BR" sz="7200" b="0" strike="noStrike" spc="-1" dirty="0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pt-BR" sz="2400" b="0" strike="noStrike" spc="-1" dirty="0">
                <a:solidFill>
                  <a:srgbClr val="000000"/>
                </a:solidFill>
                <a:latin typeface="Univers"/>
              </a:rPr>
              <a:t>Vice-Reitor da Universidade de Brasília</a:t>
            </a:r>
            <a:endParaRPr lang="pt-BR" sz="2400" b="0" strike="noStrike" spc="-1" dirty="0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endParaRPr lang="pt-BR" sz="30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8" name="Text Box 4"/>
          <p:cNvSpPr/>
          <p:nvPr/>
        </p:nvSpPr>
        <p:spPr>
          <a:xfrm>
            <a:off x="8048520" y="5877000"/>
            <a:ext cx="1368000" cy="2721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  <a:spcBef>
                <a:spcPts val="601"/>
              </a:spcBef>
            </a:pPr>
            <a:r>
              <a:rPr lang="pt-BR" sz="1200" b="1" i="1" strike="noStrike" spc="-1">
                <a:solidFill>
                  <a:srgbClr val="000000"/>
                </a:solidFill>
                <a:latin typeface="Times New Roman"/>
              </a:rPr>
              <a:t>Cerimonial UnB</a:t>
            </a:r>
            <a:endParaRPr lang="pt-BR" sz="1200" b="0" strike="noStrike" spc="-1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49" name="Picture 5" descr="UnB"/>
          <p:cNvPicPr/>
          <p:nvPr/>
        </p:nvPicPr>
        <p:blipFill>
          <a:blip r:embed="rId2"/>
          <a:stretch/>
        </p:blipFill>
        <p:spPr>
          <a:xfrm>
            <a:off x="631800" y="3932280"/>
            <a:ext cx="936360" cy="469440"/>
          </a:xfrm>
          <a:prstGeom prst="rect">
            <a:avLst/>
          </a:prstGeom>
          <a:ln w="0">
            <a:noFill/>
          </a:ln>
        </p:spPr>
      </p:pic>
      <p:sp>
        <p:nvSpPr>
          <p:cNvPr id="50" name="Rectangle 2"/>
          <p:cNvSpPr/>
          <p:nvPr/>
        </p:nvSpPr>
        <p:spPr>
          <a:xfrm rot="10800000">
            <a:off x="344880" y="621000"/>
            <a:ext cx="9067320" cy="2534760"/>
          </a:xfrm>
          <a:prstGeom prst="rect">
            <a:avLst/>
          </a:prstGeom>
          <a:solidFill>
            <a:schemeClr val="bg1"/>
          </a:solidFill>
          <a:ln w="762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1440" tIns="45720" rIns="91440" bIns="45720" anchor="ctr">
            <a:noAutofit/>
          </a:bodyPr>
          <a:lstStyle/>
          <a:p>
            <a:pPr algn="ctr"/>
            <a:r>
              <a:rPr lang="pt-BR" sz="7200" b="1" spc="-1" dirty="0">
                <a:solidFill>
                  <a:srgbClr val="000000"/>
                </a:solidFill>
                <a:latin typeface="Univers"/>
              </a:rPr>
              <a:t>MÁRCIO MUNIZ</a:t>
            </a:r>
            <a:endParaRPr lang="pt-BR" dirty="0"/>
          </a:p>
          <a:p>
            <a:pPr algn="ctr">
              <a:lnSpc>
                <a:spcPct val="100000"/>
              </a:lnSpc>
            </a:pPr>
            <a:r>
              <a:rPr lang="pt-BR" sz="2400" b="0" strike="noStrike" spc="-1" dirty="0">
                <a:solidFill>
                  <a:srgbClr val="000000"/>
                </a:solidFill>
                <a:latin typeface="Univers"/>
              </a:rPr>
              <a:t>Vice-Reitor da Universidade de Brasília</a:t>
            </a:r>
            <a:endParaRPr lang="pt-BR" sz="24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51" name="Text Box 4"/>
          <p:cNvSpPr/>
          <p:nvPr/>
        </p:nvSpPr>
        <p:spPr>
          <a:xfrm rot="10800000">
            <a:off x="489240" y="694440"/>
            <a:ext cx="1368000" cy="2721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  <a:spcBef>
                <a:spcPts val="601"/>
              </a:spcBef>
            </a:pPr>
            <a:r>
              <a:rPr lang="pt-BR" sz="1200" b="1" i="1" strike="noStrike" spc="-1">
                <a:solidFill>
                  <a:srgbClr val="000000"/>
                </a:solidFill>
                <a:latin typeface="Times New Roman"/>
              </a:rPr>
              <a:t>Cerimonial UnB</a:t>
            </a:r>
            <a:endParaRPr lang="pt-BR" sz="1200" b="0" strike="noStrike" spc="-1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52" name="Picture 5" descr="UnB"/>
          <p:cNvPicPr/>
          <p:nvPr/>
        </p:nvPicPr>
        <p:blipFill>
          <a:blip r:embed="rId3"/>
          <a:stretch/>
        </p:blipFill>
        <p:spPr>
          <a:xfrm>
            <a:off x="8408880" y="2565360"/>
            <a:ext cx="936360" cy="469440"/>
          </a:xfrm>
          <a:prstGeom prst="rect">
            <a:avLst/>
          </a:prstGeom>
          <a:ln w="0"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Estrutura padrão">
  <a:themeElements>
    <a:clrScheme name="Estrutura padrã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5025</TotalTime>
  <Words>46</Words>
  <Application>Microsoft Office PowerPoint</Application>
  <PresentationFormat>A4 Paper (210x297 mm)</PresentationFormat>
  <Paragraphs>19</Paragraphs>
  <Slides>2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Estrutura padrão</vt:lpstr>
      <vt:lpstr>PowerPoint Presentation</vt:lpstr>
      <vt:lpstr>PowerPoint Presentation</vt:lpstr>
    </vt:vector>
  </TitlesOfParts>
  <Company>CERIMONIAL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sem título</dc:title>
  <dc:subject/>
  <dc:creator>Aline</dc:creator>
  <dc:description/>
  <cp:lastModifiedBy/>
  <cp:revision>415</cp:revision>
  <cp:lastPrinted>2004-08-12T12:34:50Z</cp:lastPrinted>
  <dcterms:created xsi:type="dcterms:W3CDTF">2002-02-18T12:04:33Z</dcterms:created>
  <dcterms:modified xsi:type="dcterms:W3CDTF">2025-06-09T14:17:30Z</dcterms:modified>
  <dc:language>pt-BR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Format">
    <vt:lpwstr>Papel A4 (210 x 297 mm)</vt:lpwstr>
  </property>
  <property fmtid="{D5CDD505-2E9C-101B-9397-08002B2CF9AE}" pid="3" name="Slides">
    <vt:i4>10</vt:i4>
  </property>
</Properties>
</file>